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78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9B6D6-0EFD-462E-858F-30C6DD695532}" type="datetimeFigureOut">
              <a:rPr lang="fr-FR" smtClean="0"/>
              <a:t>11/10/2012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CB03F-2B10-49EF-90F2-26AC6C5EC9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8842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9B6D6-0EFD-462E-858F-30C6DD695532}" type="datetimeFigureOut">
              <a:rPr lang="fr-FR" smtClean="0"/>
              <a:t>11/10/2012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CB03F-2B10-49EF-90F2-26AC6C5EC9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24251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9B6D6-0EFD-462E-858F-30C6DD695532}" type="datetimeFigureOut">
              <a:rPr lang="fr-FR" smtClean="0"/>
              <a:t>11/10/2012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CB03F-2B10-49EF-90F2-26AC6C5EC9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289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9B6D6-0EFD-462E-858F-30C6DD695532}" type="datetimeFigureOut">
              <a:rPr lang="fr-FR" smtClean="0"/>
              <a:t>11/10/2012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CB03F-2B10-49EF-90F2-26AC6C5EC9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69964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9B6D6-0EFD-462E-858F-30C6DD695532}" type="datetimeFigureOut">
              <a:rPr lang="fr-FR" smtClean="0"/>
              <a:t>11/10/2012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CB03F-2B10-49EF-90F2-26AC6C5EC9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57886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9B6D6-0EFD-462E-858F-30C6DD695532}" type="datetimeFigureOut">
              <a:rPr lang="fr-FR" smtClean="0"/>
              <a:t>11/10/2012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CB03F-2B10-49EF-90F2-26AC6C5EC9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526031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9B6D6-0EFD-462E-858F-30C6DD695532}" type="datetimeFigureOut">
              <a:rPr lang="fr-FR" smtClean="0"/>
              <a:t>11/10/2012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CB03F-2B10-49EF-90F2-26AC6C5EC9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205627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9B6D6-0EFD-462E-858F-30C6DD695532}" type="datetimeFigureOut">
              <a:rPr lang="fr-FR" smtClean="0"/>
              <a:t>11/10/2012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CB03F-2B10-49EF-90F2-26AC6C5EC9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45065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9B6D6-0EFD-462E-858F-30C6DD695532}" type="datetimeFigureOut">
              <a:rPr lang="fr-FR" smtClean="0"/>
              <a:t>11/10/2012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CB03F-2B10-49EF-90F2-26AC6C5EC9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463943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9B6D6-0EFD-462E-858F-30C6DD695532}" type="datetimeFigureOut">
              <a:rPr lang="fr-FR" smtClean="0"/>
              <a:t>11/10/2012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CB03F-2B10-49EF-90F2-26AC6C5EC9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407704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9B6D6-0EFD-462E-858F-30C6DD695532}" type="datetimeFigureOut">
              <a:rPr lang="fr-FR" smtClean="0"/>
              <a:t>11/10/2012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CB03F-2B10-49EF-90F2-26AC6C5EC9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2416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E9B6D6-0EFD-462E-858F-30C6DD695532}" type="datetimeFigureOut">
              <a:rPr lang="fr-FR" smtClean="0"/>
              <a:t>11/10/2012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CCB03F-2B10-49EF-90F2-26AC6C5EC9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2810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784976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718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Affichage à l'écran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Thème Office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DATA  SERVICES</dc:creator>
  <cp:lastModifiedBy>DATA  SERVICES</cp:lastModifiedBy>
  <cp:revision>1</cp:revision>
  <dcterms:created xsi:type="dcterms:W3CDTF">2012-10-11T00:33:26Z</dcterms:created>
  <dcterms:modified xsi:type="dcterms:W3CDTF">2012-10-11T00:34:11Z</dcterms:modified>
</cp:coreProperties>
</file>